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9" r:id="rId10"/>
    <p:sldId id="263" r:id="rId11"/>
    <p:sldId id="265" r:id="rId12"/>
    <p:sldId id="266" r:id="rId13"/>
    <p:sldId id="267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07E05DE-13AF-4DF4-B553-5CF89C1CD0F5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  <p14:sldId id="269"/>
            <p14:sldId id="263"/>
            <p14:sldId id="265"/>
            <p14:sldId id="266"/>
            <p14:sldId id="267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176611-344E-4670-A2F1-BAC51E389BF4}" v="18" dt="2021-04-20T08:43:29.4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24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151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24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5858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92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105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072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509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02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85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956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4/27/2021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0425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79" r:id="rId6"/>
    <p:sldLayoutId id="2147483675" r:id="rId7"/>
    <p:sldLayoutId id="2147483676" r:id="rId8"/>
    <p:sldLayoutId id="2147483677" r:id="rId9"/>
    <p:sldLayoutId id="2147483678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/phpmyadmin/db_structure.php?db=hospital" TargetMode="External"/><Relationship Id="rId2" Type="http://schemas.openxmlformats.org/officeDocument/2006/relationships/hyperlink" Target="http://localhost/Hospital-Management/index.php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4" name="Picture 3" descr="Blue and orange Colour Powder background">
            <a:extLst>
              <a:ext uri="{FF2B5EF4-FFF2-40B4-BE49-F238E27FC236}">
                <a16:creationId xmlns:a16="http://schemas.microsoft.com/office/drawing/2014/main" id="{E0A1BD49-CF70-4A2D-91DE-083860FFD5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8" r="37938" b="-1"/>
          <a:stretch/>
        </p:blipFill>
        <p:spPr>
          <a:xfrm>
            <a:off x="20" y="10"/>
            <a:ext cx="609598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0" y="0"/>
                </a:moveTo>
                <a:lnTo>
                  <a:pt x="2758239" y="0"/>
                </a:lnTo>
                <a:lnTo>
                  <a:pt x="2916747" y="218181"/>
                </a:lnTo>
                <a:cubicBezTo>
                  <a:pt x="3525935" y="1023180"/>
                  <a:pt x="4281133" y="1818277"/>
                  <a:pt x="4839749" y="2631787"/>
                </a:cubicBezTo>
                <a:cubicBezTo>
                  <a:pt x="5571203" y="3696928"/>
                  <a:pt x="6122704" y="4799581"/>
                  <a:pt x="6095001" y="5672947"/>
                </a:cubicBezTo>
                <a:cubicBezTo>
                  <a:pt x="6083564" y="6040467"/>
                  <a:pt x="5972980" y="6348559"/>
                  <a:pt x="5792922" y="6612444"/>
                </a:cubicBezTo>
                <a:cubicBezTo>
                  <a:pt x="5755410" y="6667420"/>
                  <a:pt x="5714882" y="6720477"/>
                  <a:pt x="5671607" y="6771753"/>
                </a:cubicBezTo>
                <a:lnTo>
                  <a:pt x="559164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55F5D1E8-E605-4EFC-8912-6E191F84FE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789134">
            <a:off x="2400596" y="454890"/>
            <a:ext cx="3969651" cy="5948221"/>
          </a:xfrm>
          <a:custGeom>
            <a:avLst/>
            <a:gdLst>
              <a:gd name="connsiteX0" fmla="*/ 4594048 w 9861488"/>
              <a:gd name="connsiteY0" fmla="*/ 11458472 h 11458472"/>
              <a:gd name="connsiteX1" fmla="*/ 0 w 9861488"/>
              <a:gd name="connsiteY1" fmla="*/ 5948221 h 11458472"/>
              <a:gd name="connsiteX2" fmla="*/ 1863 w 9861488"/>
              <a:gd name="connsiteY2" fmla="*/ 5698862 h 11458472"/>
              <a:gd name="connsiteX3" fmla="*/ 320025 w 9861488"/>
              <a:gd name="connsiteY3" fmla="*/ 3799836 h 11458472"/>
              <a:gd name="connsiteX4" fmla="*/ 3430486 w 9861488"/>
              <a:gd name="connsiteY4" fmla="*/ 295907 h 11458472"/>
              <a:gd name="connsiteX5" fmla="*/ 3863859 w 9861488"/>
              <a:gd name="connsiteY5" fmla="*/ 55612 h 11458472"/>
              <a:gd name="connsiteX6" fmla="*/ 3969651 w 9861488"/>
              <a:gd name="connsiteY6" fmla="*/ 0 h 11458472"/>
              <a:gd name="connsiteX7" fmla="*/ 9861488 w 9861488"/>
              <a:gd name="connsiteY7" fmla="*/ 7066862 h 11458472"/>
              <a:gd name="connsiteX8" fmla="*/ 4594048 w 9861488"/>
              <a:gd name="connsiteY8" fmla="*/ 11458472 h 11458472"/>
              <a:gd name="connsiteX0" fmla="*/ 0 w 9861488"/>
              <a:gd name="connsiteY0" fmla="*/ 5948221 h 11549912"/>
              <a:gd name="connsiteX1" fmla="*/ 1863 w 9861488"/>
              <a:gd name="connsiteY1" fmla="*/ 5698862 h 11549912"/>
              <a:gd name="connsiteX2" fmla="*/ 320025 w 9861488"/>
              <a:gd name="connsiteY2" fmla="*/ 3799836 h 11549912"/>
              <a:gd name="connsiteX3" fmla="*/ 3430486 w 9861488"/>
              <a:gd name="connsiteY3" fmla="*/ 295907 h 11549912"/>
              <a:gd name="connsiteX4" fmla="*/ 3863859 w 9861488"/>
              <a:gd name="connsiteY4" fmla="*/ 55612 h 11549912"/>
              <a:gd name="connsiteX5" fmla="*/ 3969651 w 9861488"/>
              <a:gd name="connsiteY5" fmla="*/ 0 h 11549912"/>
              <a:gd name="connsiteX6" fmla="*/ 9861488 w 9861488"/>
              <a:gd name="connsiteY6" fmla="*/ 7066862 h 11549912"/>
              <a:gd name="connsiteX7" fmla="*/ 4685488 w 9861488"/>
              <a:gd name="connsiteY7" fmla="*/ 11549912 h 11549912"/>
              <a:gd name="connsiteX0" fmla="*/ 0 w 9861488"/>
              <a:gd name="connsiteY0" fmla="*/ 5948221 h 7066862"/>
              <a:gd name="connsiteX1" fmla="*/ 1863 w 9861488"/>
              <a:gd name="connsiteY1" fmla="*/ 5698862 h 7066862"/>
              <a:gd name="connsiteX2" fmla="*/ 320025 w 9861488"/>
              <a:gd name="connsiteY2" fmla="*/ 3799836 h 7066862"/>
              <a:gd name="connsiteX3" fmla="*/ 3430486 w 9861488"/>
              <a:gd name="connsiteY3" fmla="*/ 295907 h 7066862"/>
              <a:gd name="connsiteX4" fmla="*/ 3863859 w 9861488"/>
              <a:gd name="connsiteY4" fmla="*/ 55612 h 7066862"/>
              <a:gd name="connsiteX5" fmla="*/ 3969651 w 9861488"/>
              <a:gd name="connsiteY5" fmla="*/ 0 h 7066862"/>
              <a:gd name="connsiteX6" fmla="*/ 9861488 w 9861488"/>
              <a:gd name="connsiteY6" fmla="*/ 7066862 h 7066862"/>
              <a:gd name="connsiteX0" fmla="*/ 0 w 3969651"/>
              <a:gd name="connsiteY0" fmla="*/ 5948221 h 5948221"/>
              <a:gd name="connsiteX1" fmla="*/ 1863 w 3969651"/>
              <a:gd name="connsiteY1" fmla="*/ 5698862 h 5948221"/>
              <a:gd name="connsiteX2" fmla="*/ 320025 w 3969651"/>
              <a:gd name="connsiteY2" fmla="*/ 3799836 h 5948221"/>
              <a:gd name="connsiteX3" fmla="*/ 3430486 w 3969651"/>
              <a:gd name="connsiteY3" fmla="*/ 295907 h 5948221"/>
              <a:gd name="connsiteX4" fmla="*/ 3863859 w 3969651"/>
              <a:gd name="connsiteY4" fmla="*/ 55612 h 5948221"/>
              <a:gd name="connsiteX5" fmla="*/ 3969651 w 3969651"/>
              <a:gd name="connsiteY5" fmla="*/ 0 h 5948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69651" h="5948221">
                <a:moveTo>
                  <a:pt x="0" y="5948221"/>
                </a:moveTo>
                <a:lnTo>
                  <a:pt x="1863" y="5698862"/>
                </a:lnTo>
                <a:cubicBezTo>
                  <a:pt x="27184" y="5017139"/>
                  <a:pt x="133214" y="4368297"/>
                  <a:pt x="320025" y="3799836"/>
                </a:cubicBezTo>
                <a:cubicBezTo>
                  <a:pt x="810579" y="2305232"/>
                  <a:pt x="2027133" y="1118138"/>
                  <a:pt x="3430486" y="295907"/>
                </a:cubicBezTo>
                <a:cubicBezTo>
                  <a:pt x="3545941" y="228312"/>
                  <a:pt x="3692079" y="146862"/>
                  <a:pt x="3863859" y="55612"/>
                </a:cubicBezTo>
                <a:lnTo>
                  <a:pt x="3969651" y="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1E162D-88F2-4569-8816-A6C0C14F38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60" y="1188720"/>
            <a:ext cx="5201920" cy="2763520"/>
          </a:xfrm>
        </p:spPr>
        <p:txBody>
          <a:bodyPr>
            <a:normAutofit/>
          </a:bodyPr>
          <a:lstStyle/>
          <a:p>
            <a:pPr algn="l"/>
            <a:r>
              <a:rPr lang="en-IN" sz="3700" b="1" dirty="0"/>
              <a:t>IA2 – PAPER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468378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28BB1-6110-4657-8FBA-01C5C6E30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Patient Registration</a:t>
            </a:r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D9ADA82C-E2A5-4732-A48B-81363E0FBA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208" y="2286000"/>
            <a:ext cx="8041584" cy="3817938"/>
          </a:xfrm>
        </p:spPr>
      </p:pic>
    </p:spTree>
    <p:extLst>
      <p:ext uri="{BB962C8B-B14F-4D97-AF65-F5344CB8AC3E}">
        <p14:creationId xmlns:p14="http://schemas.microsoft.com/office/powerpoint/2010/main" val="22493212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84616-8827-41EB-A02A-B24BA8F8D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-7938"/>
            <a:ext cx="10668000" cy="1524000"/>
          </a:xfrm>
        </p:spPr>
        <p:txBody>
          <a:bodyPr/>
          <a:lstStyle/>
          <a:p>
            <a:r>
              <a:rPr lang="en-IN" dirty="0"/>
              <a:t>Patient Login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AECB26AE-C827-424A-AC12-F47D0D0A8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258" y="2465614"/>
            <a:ext cx="8253484" cy="38179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26B8BD-BFDA-40DE-A245-81A2D2DD7A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605" y="1467076"/>
            <a:ext cx="6203963" cy="81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630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CB956-E1B6-4521-AB8C-87543AA0B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After Successful Login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F597D1-9BE6-4C05-B9DD-6DE82740D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169" y="2278062"/>
            <a:ext cx="8149747" cy="3817938"/>
          </a:xfrm>
        </p:spPr>
      </p:pic>
    </p:spTree>
    <p:extLst>
      <p:ext uri="{BB962C8B-B14F-4D97-AF65-F5344CB8AC3E}">
        <p14:creationId xmlns:p14="http://schemas.microsoft.com/office/powerpoint/2010/main" val="2576413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6D9C1-29DD-424D-8950-1E3972EDE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A1B45A-9AFD-4EC7-8B2E-900F30D97C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665" y="1520031"/>
            <a:ext cx="8376670" cy="3817938"/>
          </a:xfrm>
        </p:spPr>
      </p:pic>
    </p:spTree>
    <p:extLst>
      <p:ext uri="{BB962C8B-B14F-4D97-AF65-F5344CB8AC3E}">
        <p14:creationId xmlns:p14="http://schemas.microsoft.com/office/powerpoint/2010/main" val="211390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607B3-837C-4DAC-BEF8-954491EA3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Link to Website and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64E51-DB4A-473D-88F5-D0E313435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http://localhost/Hospital-Management/index.php</a:t>
            </a:r>
            <a:endParaRPr lang="en-IN" dirty="0"/>
          </a:p>
          <a:p>
            <a:r>
              <a:rPr lang="en-IN" dirty="0">
                <a:hlinkClick r:id="rId3"/>
              </a:rPr>
              <a:t>http://localhost/phpmyadmin/db_structure.php?db=hospital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844191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A77D2-8687-4215-B096-B12225E63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close-up of a paper&#10;&#10;Description automatically generated with low confidence">
            <a:extLst>
              <a:ext uri="{FF2B5EF4-FFF2-40B4-BE49-F238E27FC236}">
                <a16:creationId xmlns:a16="http://schemas.microsoft.com/office/drawing/2014/main" id="{F3DBF933-EA0E-4ED7-B49E-F5AFD6BE49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477" y="-54887"/>
            <a:ext cx="9199659" cy="6912887"/>
          </a:xfrm>
        </p:spPr>
      </p:pic>
    </p:spTree>
    <p:extLst>
      <p:ext uri="{BB962C8B-B14F-4D97-AF65-F5344CB8AC3E}">
        <p14:creationId xmlns:p14="http://schemas.microsoft.com/office/powerpoint/2010/main" val="2397154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AEA0F8-E431-4372-985E-91E45D736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Action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A08CC-6F2A-482F-B0A4-62BC971B4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Utilization of XAMPP Server for the creation of a hospital portal, where,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Doctors can access their patient records, schedules.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Patients can access their records and prescriptions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2613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A3AC3-CB62-4140-B4EB-7DD650593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Main Page</a:t>
            </a:r>
          </a:p>
        </p:txBody>
      </p:sp>
      <p:pic>
        <p:nvPicPr>
          <p:cNvPr id="5" name="Content Placeholder 4" descr="A picture containing text, building, outdoor, city&#10;&#10;Description automatically generated">
            <a:extLst>
              <a:ext uri="{FF2B5EF4-FFF2-40B4-BE49-F238E27FC236}">
                <a16:creationId xmlns:a16="http://schemas.microsoft.com/office/drawing/2014/main" id="{BEF0D66E-6963-477F-9A9F-24FA269B7E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872" y="1969931"/>
            <a:ext cx="8577640" cy="4126069"/>
          </a:xfrm>
        </p:spPr>
      </p:pic>
    </p:spTree>
    <p:extLst>
      <p:ext uri="{BB962C8B-B14F-4D97-AF65-F5344CB8AC3E}">
        <p14:creationId xmlns:p14="http://schemas.microsoft.com/office/powerpoint/2010/main" val="568678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44B1-018D-4D7B-BFF8-1D253DE34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Dropdown Menu on Home Page</a:t>
            </a:r>
          </a:p>
        </p:txBody>
      </p:sp>
      <p:pic>
        <p:nvPicPr>
          <p:cNvPr id="5" name="Content Placeholder 4" descr="A picture containing text, building, sky, outdoor&#10;&#10;Description automatically generated">
            <a:extLst>
              <a:ext uri="{FF2B5EF4-FFF2-40B4-BE49-F238E27FC236}">
                <a16:creationId xmlns:a16="http://schemas.microsoft.com/office/drawing/2014/main" id="{E24AFF53-8025-4242-A743-5B38311644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414" y="2041072"/>
            <a:ext cx="8007944" cy="3817938"/>
          </a:xfrm>
        </p:spPr>
      </p:pic>
    </p:spTree>
    <p:extLst>
      <p:ext uri="{BB962C8B-B14F-4D97-AF65-F5344CB8AC3E}">
        <p14:creationId xmlns:p14="http://schemas.microsoft.com/office/powerpoint/2010/main" val="3710277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B543C-8EC1-459E-A42A-6819BD4EB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423833"/>
            <a:ext cx="10668000" cy="1524000"/>
          </a:xfrm>
        </p:spPr>
        <p:txBody>
          <a:bodyPr>
            <a:normAutofit fontScale="90000"/>
          </a:bodyPr>
          <a:lstStyle/>
          <a:p>
            <a:r>
              <a:rPr lang="en-IN" dirty="0"/>
              <a:t>Doctor Login Page – this page requires a valid username/password combination which should already be stored in the doctor table in the hospital database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692B8F7-CA68-4022-8884-322F9D5DA8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7"/>
          <a:stretch/>
        </p:blipFill>
        <p:spPr>
          <a:xfrm>
            <a:off x="2220685" y="3201502"/>
            <a:ext cx="7750629" cy="3398081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A9BD6F3-62F8-47FD-B948-DF96314941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84" y="2444158"/>
            <a:ext cx="11620500" cy="757344"/>
          </a:xfrm>
        </p:spPr>
      </p:pic>
    </p:spTree>
    <p:extLst>
      <p:ext uri="{BB962C8B-B14F-4D97-AF65-F5344CB8AC3E}">
        <p14:creationId xmlns:p14="http://schemas.microsoft.com/office/powerpoint/2010/main" val="696600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20F94-F140-4DFF-9E66-634328F15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After signing in, the doctor is able to view the records of all his patients</a:t>
            </a:r>
          </a:p>
        </p:txBody>
      </p:sp>
      <p:pic>
        <p:nvPicPr>
          <p:cNvPr id="5" name="Content Placeholder 4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D22BCC39-3F89-40F4-87B0-B9AE19EBD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064" y="2663032"/>
            <a:ext cx="8227871" cy="3817938"/>
          </a:xfrm>
        </p:spPr>
      </p:pic>
    </p:spTree>
    <p:extLst>
      <p:ext uri="{BB962C8B-B14F-4D97-AF65-F5344CB8AC3E}">
        <p14:creationId xmlns:p14="http://schemas.microsoft.com/office/powerpoint/2010/main" val="3525759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7D6A4-AA64-4D18-AB5E-3DBE31E80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4BE4BDB4-011E-48A8-9554-FEB7681C0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939" y="2286000"/>
            <a:ext cx="8070122" cy="3817938"/>
          </a:xfrm>
        </p:spPr>
      </p:pic>
    </p:spTree>
    <p:extLst>
      <p:ext uri="{BB962C8B-B14F-4D97-AF65-F5344CB8AC3E}">
        <p14:creationId xmlns:p14="http://schemas.microsoft.com/office/powerpoint/2010/main" val="2353231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C5F02-F8D4-44E8-8609-AF974FE49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Patient Registration / 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35C99-79E0-4468-86E0-6E8AEF40D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975757"/>
            <a:ext cx="10668000" cy="3818083"/>
          </a:xfrm>
        </p:spPr>
        <p:txBody>
          <a:bodyPr>
            <a:normAutofit fontScale="92500" lnSpcReduction="2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 patient is admitted into the hospital, they are given a patient ID.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Then, later if the patient wants to access his/her record or prescription, they have to register using that patient id with their choice of username and password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 this registration process the program checks whether the patient ID previously exists in the patient records table in the database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it does, registration is successful</a:t>
            </a:r>
          </a:p>
          <a:p>
            <a:pPr lvl="1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Else, an error pops up describing that they don’t have a valid patient ID yet</a:t>
            </a:r>
          </a:p>
        </p:txBody>
      </p:sp>
    </p:spTree>
    <p:extLst>
      <p:ext uri="{BB962C8B-B14F-4D97-AF65-F5344CB8AC3E}">
        <p14:creationId xmlns:p14="http://schemas.microsoft.com/office/powerpoint/2010/main" val="1782571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DBA53-658D-4B8B-9252-0B1D913AB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Patient Records Table in Database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31C26ED-05C8-446A-8225-78285C395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987030"/>
            <a:ext cx="10668000" cy="2023992"/>
          </a:xfrm>
        </p:spPr>
      </p:pic>
    </p:spTree>
    <p:extLst>
      <p:ext uri="{BB962C8B-B14F-4D97-AF65-F5344CB8AC3E}">
        <p14:creationId xmlns:p14="http://schemas.microsoft.com/office/powerpoint/2010/main" val="3735589995"/>
      </p:ext>
    </p:extLst>
  </p:cSld>
  <p:clrMapOvr>
    <a:masterClrMapping/>
  </p:clrMapOvr>
</p:sld>
</file>

<file path=ppt/theme/theme1.xml><?xml version="1.0" encoding="utf-8"?>
<a:theme xmlns:a="http://schemas.openxmlformats.org/drawingml/2006/main" name="PebbleVTI">
  <a:themeElements>
    <a:clrScheme name="AnalogousFromRegularSeedLeftStep">
      <a:dk1>
        <a:srgbClr val="000000"/>
      </a:dk1>
      <a:lt1>
        <a:srgbClr val="FFFFFF"/>
      </a:lt1>
      <a:dk2>
        <a:srgbClr val="321C1D"/>
      </a:dk2>
      <a:lt2>
        <a:srgbClr val="F0F2F3"/>
      </a:lt2>
      <a:accent1>
        <a:srgbClr val="C3784D"/>
      </a:accent1>
      <a:accent2>
        <a:srgbClr val="B13B41"/>
      </a:accent2>
      <a:accent3>
        <a:srgbClr val="C34D84"/>
      </a:accent3>
      <a:accent4>
        <a:srgbClr val="B13BA3"/>
      </a:accent4>
      <a:accent5>
        <a:srgbClr val="A04DC3"/>
      </a:accent5>
      <a:accent6>
        <a:srgbClr val="5E3CB2"/>
      </a:accent6>
      <a:hlink>
        <a:srgbClr val="3F90BF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221</Words>
  <Application>Microsoft Office PowerPoint</Application>
  <PresentationFormat>Widescreen</PresentationFormat>
  <Paragraphs>22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Avenir Next LT Pro</vt:lpstr>
      <vt:lpstr>Avenir Next LT Pro Light</vt:lpstr>
      <vt:lpstr>Sitka Subheading</vt:lpstr>
      <vt:lpstr>Times New Roman</vt:lpstr>
      <vt:lpstr>PebbleVTI</vt:lpstr>
      <vt:lpstr>IA2 – PAPER IMPLEMENTATION</vt:lpstr>
      <vt:lpstr>Action Plan</vt:lpstr>
      <vt:lpstr>Main Page</vt:lpstr>
      <vt:lpstr>Dropdown Menu on Home Page</vt:lpstr>
      <vt:lpstr>Doctor Login Page – this page requires a valid username/password combination which should already be stored in the doctor table in the hospital database</vt:lpstr>
      <vt:lpstr>After signing in, the doctor is able to view the records of all his patients</vt:lpstr>
      <vt:lpstr>PowerPoint Presentation</vt:lpstr>
      <vt:lpstr>Patient Registration / Login</vt:lpstr>
      <vt:lpstr>Patient Records Table in Database</vt:lpstr>
      <vt:lpstr>Patient Registration</vt:lpstr>
      <vt:lpstr>Patient Login</vt:lpstr>
      <vt:lpstr>After Successful Login</vt:lpstr>
      <vt:lpstr>PowerPoint Presentation</vt:lpstr>
      <vt:lpstr>Link to Website and Database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IA2 – PAPER IMPLEMENTATION</dc:title>
  <dc:creator>Pinaki Jayakar</dc:creator>
  <cp:lastModifiedBy>Pinaki Jayakar</cp:lastModifiedBy>
  <cp:revision>2</cp:revision>
  <dcterms:created xsi:type="dcterms:W3CDTF">2021-04-19T19:18:24Z</dcterms:created>
  <dcterms:modified xsi:type="dcterms:W3CDTF">2021-04-27T08:27:19Z</dcterms:modified>
</cp:coreProperties>
</file>

<file path=docProps/thumbnail.jpeg>
</file>